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41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audio1.wav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316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426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7448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640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863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6435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41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48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1625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333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931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8/24/2023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921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scholar.com.br/?utm_source=google&amp;utm_medium=cpc&amp;utm_campaign=search&amp;utm_term=sistema%20gest&#227;o%20escolar&amp;pht=19901542819915907&amp;gclid=Cj0KCQjw_5unBhCMARIsACZyzS2Yp7sEbbSDgKE9fRf2u0LnYwARkg081wc6-FueJrg2R0lWkbkdV6YaAhS3EALw_wc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duxe.com.br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432f5d.mannesoftprime.com.br/webaluno/index.php?9a4d0bW9kdWxvPXBocC93ZWJhbHVub19hdmlzby52aWV3LnBocCZjaGF2ZT0yNC8wOC8yMDIz71379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microsoft.com/office/2017/06/relationships/model3d" Target="../media/model3d1.glb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89E5663-603A-C2E6-BEF1-600573C2B2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l="7143" r="856" b="-1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19DE8E6-3849-1561-DB1A-135B319334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6275" y="2271449"/>
            <a:ext cx="9679449" cy="2847058"/>
          </a:xfrm>
        </p:spPr>
        <p:txBody>
          <a:bodyPr anchor="b">
            <a:normAutofit fontScale="90000"/>
          </a:bodyPr>
          <a:lstStyle/>
          <a:p>
            <a:r>
              <a:rPr lang="pt-BR" sz="7200" dirty="0">
                <a:solidFill>
                  <a:srgbClr val="FFFFFF"/>
                </a:solidFill>
              </a:rPr>
              <a:t>Projeto da disciplina – Atividade 2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074585-7AEC-D6B0-DD74-2E1EB01EE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6275" y="5098254"/>
            <a:ext cx="9679449" cy="750259"/>
          </a:xfrm>
        </p:spPr>
        <p:txBody>
          <a:bodyPr anchor="ctr">
            <a:normAutofit/>
          </a:bodyPr>
          <a:lstStyle/>
          <a:p>
            <a:r>
              <a:rPr lang="pt-BR" sz="2000" dirty="0">
                <a:solidFill>
                  <a:srgbClr val="FFFFFF"/>
                </a:solidFill>
              </a:rPr>
              <a:t>Uma apresentação de Felipe Engler e Enzo Enrico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29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31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61964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4E94261F-1ED3-4E90-88E6-134791440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AC6C6FE-8310-1C9A-F62A-F3BA4D640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262" y="590062"/>
            <a:ext cx="5517822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Nosso produto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Modelo 3D 3" descr="Livros">
                <a:extLst>
                  <a:ext uri="{FF2B5EF4-FFF2-40B4-BE49-F238E27FC236}">
                    <a16:creationId xmlns:a16="http://schemas.microsoft.com/office/drawing/2014/main" id="{20785CB3-1341-44C4-8AE2-E82E8C897B4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97577177"/>
                  </p:ext>
                </p:extLst>
              </p:nvPr>
            </p:nvGraphicFramePr>
            <p:xfrm>
              <a:off x="5999437" y="2574312"/>
              <a:ext cx="5346051" cy="390442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346051" cy="3904420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447609" ay="-1327428" az="16939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3794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Modelo 3D 3" descr="Livros">
                <a:extLst>
                  <a:ext uri="{FF2B5EF4-FFF2-40B4-BE49-F238E27FC236}">
                    <a16:creationId xmlns:a16="http://schemas.microsoft.com/office/drawing/2014/main" id="{20785CB3-1341-44C4-8AE2-E82E8C897B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99437" y="2574312"/>
                <a:ext cx="5346051" cy="39044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32442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4E94261F-1ED3-4E90-88E6-134791440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B926D40-41C3-8584-8224-6579E5C4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4178" y="590062"/>
            <a:ext cx="5517822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 kern="1200" cap="all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Inspirações</a:t>
            </a:r>
            <a:endParaRPr lang="en-US" sz="5400" b="1" i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Modelo 3D 4" descr="Livros">
                <a:extLst>
                  <a:ext uri="{FF2B5EF4-FFF2-40B4-BE49-F238E27FC236}">
                    <a16:creationId xmlns:a16="http://schemas.microsoft.com/office/drawing/2014/main" id="{3516E011-34E9-2EA2-978B-9DE82508B5A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21409044"/>
                  </p:ext>
                </p:extLst>
              </p:nvPr>
            </p:nvGraphicFramePr>
            <p:xfrm>
              <a:off x="197357" y="2801923"/>
              <a:ext cx="4576091" cy="451900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576091" cy="4519008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409915" ay="2369551" az="169355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99257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Modelo 3D 4" descr="Livros">
                <a:extLst>
                  <a:ext uri="{FF2B5EF4-FFF2-40B4-BE49-F238E27FC236}">
                    <a16:creationId xmlns:a16="http://schemas.microsoft.com/office/drawing/2014/main" id="{3516E011-34E9-2EA2-978B-9DE82508B5A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7357" y="2801923"/>
                <a:ext cx="4576091" cy="451900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9989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5CF0CC2-658D-4A87-9D2E-154B0ABE1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!!Rectangle">
            <a:extLst>
              <a:ext uri="{FF2B5EF4-FFF2-40B4-BE49-F238E27FC236}">
                <a16:creationId xmlns:a16="http://schemas.microsoft.com/office/drawing/2014/main" id="{796C2CE2-29C3-4EBD-A8BB-82C6CC069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5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56AFC83-445D-7DA2-D83A-DB4DCB15EA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l="9872" r="1240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38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960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rgbClr val="FFFFFF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40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6116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42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2748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rgbClr val="FFFFFF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44" name="Straight Connector">
            <a:extLst>
              <a:ext uri="{FF2B5EF4-FFF2-40B4-BE49-F238E27FC236}">
                <a16:creationId xmlns:a16="http://schemas.microsoft.com/office/drawing/2014/main" id="{BF76EB78-6E9D-49A9-ADC5-7BCCD6F1F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DC85E90-B16E-6637-3EE2-0FA336029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959" y="6058439"/>
            <a:ext cx="5366041" cy="776058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5400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ISCHOLAR</a:t>
            </a:r>
            <a:endParaRPr lang="en-US" sz="54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Modelo 3D 7" descr="Livros">
                <a:extLst>
                  <a:ext uri="{FF2B5EF4-FFF2-40B4-BE49-F238E27FC236}">
                    <a16:creationId xmlns:a16="http://schemas.microsoft.com/office/drawing/2014/main" id="{2773B13F-9173-5851-7EF9-183BBFA3EC5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27060120"/>
                  </p:ext>
                </p:extLst>
              </p:nvPr>
            </p:nvGraphicFramePr>
            <p:xfrm>
              <a:off x="8834661" y="4374261"/>
              <a:ext cx="3091938" cy="229279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091938" cy="2292791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86660" ay="-3752070" az="-97096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5950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Modelo 3D 7" descr="Livros">
                <a:extLst>
                  <a:ext uri="{FF2B5EF4-FFF2-40B4-BE49-F238E27FC236}">
                    <a16:creationId xmlns:a16="http://schemas.microsoft.com/office/drawing/2014/main" id="{2773B13F-9173-5851-7EF9-183BBFA3EC5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34661" y="4374261"/>
                <a:ext cx="3091938" cy="229279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68089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7EE0A6B3-EB7E-45AA-ADB6-138489E0CD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!!Rectangle">
            <a:extLst>
              <a:ext uri="{FF2B5EF4-FFF2-40B4-BE49-F238E27FC236}">
                <a16:creationId xmlns:a16="http://schemas.microsoft.com/office/drawing/2014/main" id="{0C0EA1AB-DC8C-4976-9474-9313A673D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91A550-857E-4F1F-F100-1613B4A5E9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l="10667" r="-1" b="-1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458DC2D-55F0-0FDD-811D-D09EC2C57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960" y="4513160"/>
            <a:ext cx="5366040" cy="2344840"/>
          </a:xfrm>
        </p:spPr>
        <p:txBody>
          <a:bodyPr anchor="b">
            <a:normAutofit/>
          </a:bodyPr>
          <a:lstStyle/>
          <a:p>
            <a:r>
              <a:rPr lang="pt-BR" sz="7200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EDUXE</a:t>
            </a:r>
            <a:endParaRPr lang="pt-BR" sz="7200" b="1" dirty="0">
              <a:solidFill>
                <a:schemeClr val="bg1"/>
              </a:solidFill>
            </a:endParaRPr>
          </a:p>
        </p:txBody>
      </p:sp>
      <p:sp>
        <p:nvSpPr>
          <p:cNvPr id="1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336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rgbClr val="FFFFFF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55951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94200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rgbClr val="FFFFFF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20" name="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Livros">
                <a:extLst>
                  <a:ext uri="{FF2B5EF4-FFF2-40B4-BE49-F238E27FC236}">
                    <a16:creationId xmlns:a16="http://schemas.microsoft.com/office/drawing/2014/main" id="{A36F6328-F0CB-8F5E-312F-B09EDC023B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66608417"/>
                  </p:ext>
                </p:extLst>
              </p:nvPr>
            </p:nvGraphicFramePr>
            <p:xfrm>
              <a:off x="8872715" y="4041282"/>
              <a:ext cx="3015829" cy="295874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015829" cy="2958748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472297" ay="2480298" az="180251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5950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Livros">
                <a:extLst>
                  <a:ext uri="{FF2B5EF4-FFF2-40B4-BE49-F238E27FC236}">
                    <a16:creationId xmlns:a16="http://schemas.microsoft.com/office/drawing/2014/main" id="{A36F6328-F0CB-8F5E-312F-B09EDC023B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72715" y="4041282"/>
                <a:ext cx="3015829" cy="29587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40184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CF0CC2-658D-4A87-9D2E-154B0ABE1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!!Rectangle">
            <a:extLst>
              <a:ext uri="{FF2B5EF4-FFF2-40B4-BE49-F238E27FC236}">
                <a16:creationId xmlns:a16="http://schemas.microsoft.com/office/drawing/2014/main" id="{796C2CE2-29C3-4EBD-A8BB-82C6CC069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5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6623F99-0124-9D33-7854-B8C2172E9C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l="4387" r="7168" b="-1"/>
          <a:stretch/>
        </p:blipFill>
        <p:spPr>
          <a:xfrm>
            <a:off x="20" y="-8877"/>
            <a:ext cx="1219198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8257F56-CE14-1108-4586-FB56C9CCE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22" y="4504282"/>
            <a:ext cx="5842004" cy="2344840"/>
          </a:xfrm>
        </p:spPr>
        <p:txBody>
          <a:bodyPr anchor="b">
            <a:normAutofit/>
          </a:bodyPr>
          <a:lstStyle/>
          <a:p>
            <a:r>
              <a:rPr lang="pt-BR" sz="7200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WEBALUNO</a:t>
            </a:r>
            <a:endParaRPr lang="pt-BR" sz="7200" b="1" dirty="0">
              <a:solidFill>
                <a:schemeClr val="bg1"/>
              </a:solidFill>
            </a:endParaRPr>
          </a:p>
        </p:txBody>
      </p:sp>
      <p:sp>
        <p:nvSpPr>
          <p:cNvPr id="1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9609" y="554152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rgbClr val="FFFFFF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96116" y="837005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2748" y="1472473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rgbClr val="FFFFFF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cxnSp>
        <p:nvCxnSpPr>
          <p:cNvPr id="20" name="Straight Connector">
            <a:extLst>
              <a:ext uri="{FF2B5EF4-FFF2-40B4-BE49-F238E27FC236}">
                <a16:creationId xmlns:a16="http://schemas.microsoft.com/office/drawing/2014/main" id="{BF76EB78-6E9D-49A9-ADC5-7BCCD6F1F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Livros">
                <a:extLst>
                  <a:ext uri="{FF2B5EF4-FFF2-40B4-BE49-F238E27FC236}">
                    <a16:creationId xmlns:a16="http://schemas.microsoft.com/office/drawing/2014/main" id="{37E080B5-B9FA-F1AC-73C1-5E94EE0618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90323302"/>
                  </p:ext>
                </p:extLst>
              </p:nvPr>
            </p:nvGraphicFramePr>
            <p:xfrm>
              <a:off x="8910769" y="3946145"/>
              <a:ext cx="2939720" cy="314902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939720" cy="3149021"/>
                    </a:xfrm>
                    <a:prstGeom prst="rect">
                      <a:avLst/>
                    </a:prstGeom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078599" ay="-623406" az="-42621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5950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Livros">
                <a:extLst>
                  <a:ext uri="{FF2B5EF4-FFF2-40B4-BE49-F238E27FC236}">
                    <a16:creationId xmlns:a16="http://schemas.microsoft.com/office/drawing/2014/main" id="{37E080B5-B9FA-F1AC-73C1-5E94EE0618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10769" y="3946145"/>
                <a:ext cx="2939720" cy="31490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83211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53C1207-D1C8-49E3-8837-E2B89D366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13A5E2C8-5688-55F3-0296-2E0F3E835B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5435" r="-2" b="-2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  <p:sndAc>
          <p:stSnd>
            <p:snd r:embed="rId2" name="explode.wav"/>
          </p:stSnd>
        </p:sndAc>
      </p:transition>
    </mc:Choice>
    <mc:Fallback>
      <p:transition spd="slow">
        <p:fade/>
        <p:sndAc>
          <p:stSnd>
            <p:snd r:embed="rId2" name="explode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94261F-1ED3-4E90-88E6-134791440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7544B551-50C9-4A89-1504-B4294D035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1262" y="590062"/>
            <a:ext cx="5517822" cy="2838938"/>
          </a:xfrm>
        </p:spPr>
        <p:txBody>
          <a:bodyPr>
            <a:normAutofit/>
          </a:bodyPr>
          <a:lstStyle/>
          <a:p>
            <a:r>
              <a:rPr lang="pt-BR" sz="5400" dirty="0">
                <a:solidFill>
                  <a:schemeClr val="bg1"/>
                </a:solidFill>
              </a:rPr>
              <a:t>Muito </a:t>
            </a:r>
            <a:r>
              <a:rPr lang="pt-BR" sz="5400" dirty="0" err="1">
                <a:solidFill>
                  <a:schemeClr val="bg1"/>
                </a:solidFill>
              </a:rPr>
              <a:t>thanks</a:t>
            </a:r>
            <a:endParaRPr lang="pt-BR" sz="5400" dirty="0">
              <a:solidFill>
                <a:schemeClr val="bg1"/>
              </a:solidFill>
            </a:endParaRP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6582EAF4-968C-1FF7-A891-44A84DA741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2044" y="4698614"/>
            <a:ext cx="5088650" cy="1198120"/>
          </a:xfrm>
        </p:spPr>
        <p:txBody>
          <a:bodyPr>
            <a:normAutofit/>
          </a:bodyPr>
          <a:lstStyle/>
          <a:p>
            <a:pPr algn="r"/>
            <a:endParaRPr lang="pt-BR" sz="2000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 descr="Cachorro brincalhão">
                <a:extLst>
                  <a:ext uri="{FF2B5EF4-FFF2-40B4-BE49-F238E27FC236}">
                    <a16:creationId xmlns:a16="http://schemas.microsoft.com/office/drawing/2014/main" id="{E49A0778-DE81-EBE0-54EA-C71C7FFE9A9E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13139512"/>
                  </p:ext>
                </p:extLst>
              </p:nvPr>
            </p:nvGraphicFramePr>
            <p:xfrm>
              <a:off x="0" y="-1133669"/>
              <a:ext cx="5863034" cy="579862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863034" cy="5798622"/>
                    </a:xfrm>
                    <a:prstGeom prst="rect">
                      <a:avLst/>
                    </a:prstGeom>
                  </am3d:spPr>
                  <am3d:camera>
                    <am3d:pos x="-7054118" y="-4786697" z="78780581"/>
                    <am3d:up dx="0" dy="36000000" dz="0"/>
                    <am3d:lookAt x="-7054118" y="-4786697" z="0"/>
                    <am3d:perspective fov="6056026"/>
                  </am3d:camera>
                  <am3d:trans>
                    <am3d:meterPerModelUnit n="793287" d="1000000"/>
                    <am3d:preTrans dx="7337243" dy="-10506247" dz="-386837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4">
                        <a3danim:animPr length="84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4"/>
                    </a:ext>
                  </am3d:extLst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 descr="Cachorro brincalhão">
                <a:extLst>
                  <a:ext uri="{FF2B5EF4-FFF2-40B4-BE49-F238E27FC236}">
                    <a16:creationId xmlns:a16="http://schemas.microsoft.com/office/drawing/2014/main" id="{E49A0778-DE81-EBE0-54EA-C71C7FFE9A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-1133669"/>
                <a:ext cx="5863034" cy="579862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018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4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8467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embedded5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22</Words>
  <Application>Microsoft Office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Arial</vt:lpstr>
      <vt:lpstr>Univers</vt:lpstr>
      <vt:lpstr>GradientVTI</vt:lpstr>
      <vt:lpstr>Projeto da disciplina – Atividade 2</vt:lpstr>
      <vt:lpstr>Nosso produto</vt:lpstr>
      <vt:lpstr>Inspirações</vt:lpstr>
      <vt:lpstr>Apresentação do PowerPoint</vt:lpstr>
      <vt:lpstr>EDUXE</vt:lpstr>
      <vt:lpstr>WEBALUNO</vt:lpstr>
      <vt:lpstr>Apresentação do PowerPoint</vt:lpstr>
      <vt:lpstr>Muito 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da disciplina – Atividade 2</dc:title>
  <dc:creator>Enzo Enrico</dc:creator>
  <cp:lastModifiedBy>Enzo Enrico</cp:lastModifiedBy>
  <cp:revision>1</cp:revision>
  <dcterms:created xsi:type="dcterms:W3CDTF">2023-08-24T23:50:01Z</dcterms:created>
  <dcterms:modified xsi:type="dcterms:W3CDTF">2023-08-25T01:27:22Z</dcterms:modified>
</cp:coreProperties>
</file>

<file path=docProps/thumbnail.jpeg>
</file>